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52513" cy="17146588"/>
  <p:notesSz cx="6858000" cy="9144000"/>
  <p:defaultTextStyle>
    <a:defPPr>
      <a:defRPr lang="es-CL"/>
    </a:defPPr>
    <a:lvl1pPr marL="0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3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77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215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954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692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431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169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908" algn="l" defTabSz="1209477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F39"/>
    <a:srgbClr val="1B86A7"/>
    <a:srgbClr val="FB6952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4"/>
    <p:restoredTop sz="95179"/>
  </p:normalViewPr>
  <p:slideViewPr>
    <p:cSldViewPr snapToGrid="0" snapToObjects="1">
      <p:cViewPr>
        <p:scale>
          <a:sx n="34" d="100"/>
          <a:sy n="34" d="100"/>
        </p:scale>
        <p:origin x="2016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5486" y="912908"/>
            <a:ext cx="11861542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5486" y="4564485"/>
            <a:ext cx="11861542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5485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55520" y="15892353"/>
            <a:ext cx="4641474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12712" y="15892353"/>
            <a:ext cx="3094316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10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2065DF81-1D75-2749-B06C-4021D6919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F915294F-305C-F547-9463-A3A200C801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633309CB-A94A-4A4E-8166-FE47CBCE0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269852" y="3946406"/>
            <a:ext cx="6042680" cy="2042097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6335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021E0393-6761-8143-8CBC-0DFAF9CFC0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839" y="1408909"/>
            <a:ext cx="2593946" cy="2754950"/>
          </a:xfrm>
          <a:prstGeom prst="rect">
            <a:avLst/>
          </a:prstGeom>
        </p:spPr>
      </p:pic>
      <p:pic>
        <p:nvPicPr>
          <p:cNvPr id="57" name="Imagen 56">
            <a:extLst>
              <a:ext uri="{FF2B5EF4-FFF2-40B4-BE49-F238E27FC236}">
                <a16:creationId xmlns:a16="http://schemas.microsoft.com/office/drawing/2014/main" id="{8F7E0476-F98C-724D-949B-1C6C372E45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6615" y="12998556"/>
            <a:ext cx="2719170" cy="2647613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9FA21D46-F746-9641-B822-18EE7CA87E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5496" y="9481682"/>
            <a:ext cx="2719170" cy="2576057"/>
          </a:xfrm>
          <a:prstGeom prst="rect">
            <a:avLst/>
          </a:prstGeom>
        </p:spPr>
      </p:pic>
      <p:pic>
        <p:nvPicPr>
          <p:cNvPr id="55" name="Imagen 54">
            <a:extLst>
              <a:ext uri="{FF2B5EF4-FFF2-40B4-BE49-F238E27FC236}">
                <a16:creationId xmlns:a16="http://schemas.microsoft.com/office/drawing/2014/main" id="{2947C689-AD08-9440-84CD-956E1945D1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178609" y="5254925"/>
            <a:ext cx="2576057" cy="2683393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39838" y="12474335"/>
            <a:ext cx="7222275" cy="5798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168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168" b="1" dirty="0">
                <a:solidFill>
                  <a:srgbClr val="042F3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269852" y="5993038"/>
            <a:ext cx="6782054" cy="57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168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O´HIGGINS </a:t>
            </a:r>
            <a:r>
              <a:rPr lang="es-CL" sz="3168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269852" y="3413454"/>
            <a:ext cx="3538585" cy="575863"/>
          </a:xfrm>
          <a:prstGeom prst="rect">
            <a:avLst/>
          </a:prstGeom>
          <a:solidFill>
            <a:srgbClr val="1B86A7"/>
          </a:solidFill>
          <a:ln w="12700">
            <a:noFill/>
            <a:round/>
          </a:ln>
        </p:spPr>
        <p:txBody>
          <a:bodyPr wrap="square" rtlCol="0">
            <a:spAutoFit/>
          </a:bodyPr>
          <a:lstStyle/>
          <a:p>
            <a:r>
              <a:rPr lang="es-CL" sz="3142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0F459980-BCDF-4143-ADFD-181C59F15F77}"/>
              </a:ext>
            </a:extLst>
          </p:cNvPr>
          <p:cNvSpPr txBox="1"/>
          <p:nvPr/>
        </p:nvSpPr>
        <p:spPr>
          <a:xfrm>
            <a:off x="1139838" y="13171884"/>
            <a:ext cx="6372591" cy="498598"/>
          </a:xfrm>
          <a:prstGeom prst="rect">
            <a:avLst/>
          </a:prstGeom>
          <a:solidFill>
            <a:srgbClr val="1B86A7"/>
          </a:solidFill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4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4657149C-9E1E-E24E-A416-277EA6C36D28}"/>
              </a:ext>
            </a:extLst>
          </p:cNvPr>
          <p:cNvGrpSpPr/>
          <p:nvPr/>
        </p:nvGrpSpPr>
        <p:grpSpPr>
          <a:xfrm>
            <a:off x="1358408" y="6798889"/>
            <a:ext cx="2995381" cy="365291"/>
            <a:chOff x="3023231" y="4960757"/>
            <a:chExt cx="2706760" cy="330094"/>
          </a:xfrm>
          <a:solidFill>
            <a:srgbClr val="FB6952"/>
          </a:solidFill>
        </p:grpSpPr>
        <p:sp>
          <p:nvSpPr>
            <p:cNvPr id="10" name="Elipse 9">
              <a:extLst>
                <a:ext uri="{FF2B5EF4-FFF2-40B4-BE49-F238E27FC236}">
                  <a16:creationId xmlns:a16="http://schemas.microsoft.com/office/drawing/2014/main" id="{A66F8A3E-8A25-074C-8325-8BA4E2FA97EC}"/>
                </a:ext>
              </a:extLst>
            </p:cNvPr>
            <p:cNvSpPr/>
            <p:nvPr/>
          </p:nvSpPr>
          <p:spPr>
            <a:xfrm>
              <a:off x="3023231" y="4960757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2D2664DA-A9E5-8A42-B404-2E2234B95BB8}"/>
                </a:ext>
              </a:extLst>
            </p:cNvPr>
            <p:cNvSpPr/>
            <p:nvPr/>
          </p:nvSpPr>
          <p:spPr>
            <a:xfrm>
              <a:off x="3503308" y="496417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1" name="Elipse 30">
              <a:extLst>
                <a:ext uri="{FF2B5EF4-FFF2-40B4-BE49-F238E27FC236}">
                  <a16:creationId xmlns:a16="http://schemas.microsoft.com/office/drawing/2014/main" id="{F50D7FD6-722F-DF49-8906-AA7728B22414}"/>
                </a:ext>
              </a:extLst>
            </p:cNvPr>
            <p:cNvSpPr/>
            <p:nvPr/>
          </p:nvSpPr>
          <p:spPr>
            <a:xfrm>
              <a:off x="3982139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2" name="Elipse 31">
              <a:extLst>
                <a:ext uri="{FF2B5EF4-FFF2-40B4-BE49-F238E27FC236}">
                  <a16:creationId xmlns:a16="http://schemas.microsoft.com/office/drawing/2014/main" id="{0679A5FD-F771-0E49-BEE3-865C8BCE2300}"/>
                </a:ext>
              </a:extLst>
            </p:cNvPr>
            <p:cNvSpPr/>
            <p:nvPr/>
          </p:nvSpPr>
          <p:spPr>
            <a:xfrm>
              <a:off x="4459724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7F87F548-2FF1-4D46-AD20-A08009208EA8}"/>
                </a:ext>
              </a:extLst>
            </p:cNvPr>
            <p:cNvSpPr/>
            <p:nvPr/>
          </p:nvSpPr>
          <p:spPr>
            <a:xfrm>
              <a:off x="4937309" y="4973305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  <p:sp>
          <p:nvSpPr>
            <p:cNvPr id="34" name="Elipse 33">
              <a:extLst>
                <a:ext uri="{FF2B5EF4-FFF2-40B4-BE49-F238E27FC236}">
                  <a16:creationId xmlns:a16="http://schemas.microsoft.com/office/drawing/2014/main" id="{04BF62F0-DD41-7147-A431-77C98A74B19B}"/>
                </a:ext>
              </a:extLst>
            </p:cNvPr>
            <p:cNvSpPr/>
            <p:nvPr/>
          </p:nvSpPr>
          <p:spPr>
            <a:xfrm>
              <a:off x="5412445" y="4967593"/>
              <a:ext cx="317546" cy="3175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3142"/>
            </a:p>
          </p:txBody>
        </p:sp>
      </p:grpSp>
      <p:sp>
        <p:nvSpPr>
          <p:cNvPr id="36" name="CuadroTexto 35">
            <a:extLst>
              <a:ext uri="{FF2B5EF4-FFF2-40B4-BE49-F238E27FC236}">
                <a16:creationId xmlns:a16="http://schemas.microsoft.com/office/drawing/2014/main" id="{0BB2C002-7E95-6446-B2E5-9809E585F837}"/>
              </a:ext>
            </a:extLst>
          </p:cNvPr>
          <p:cNvSpPr txBox="1"/>
          <p:nvPr/>
        </p:nvSpPr>
        <p:spPr>
          <a:xfrm>
            <a:off x="1139838" y="7384169"/>
            <a:ext cx="7804239" cy="252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</a:t>
            </a:r>
          </a:p>
          <a:p>
            <a:r>
              <a:rPr lang="es-CL" sz="5279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DOLOR SIT AMET</a:t>
            </a:r>
            <a:r>
              <a:rPr lang="es-CL" sz="5279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CONSECTETUR DUIS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37D992CA-71CB-844B-A286-48BBB09A1862}"/>
              </a:ext>
            </a:extLst>
          </p:cNvPr>
          <p:cNvSpPr txBox="1"/>
          <p:nvPr/>
        </p:nvSpPr>
        <p:spPr>
          <a:xfrm>
            <a:off x="1139838" y="9871833"/>
            <a:ext cx="8280961" cy="1311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64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D7781296-8E15-4349-AD7C-9E38563C6E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56" y="794"/>
            <a:ext cx="13716000" cy="17145000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5A9CCB6-1515-384E-89BA-28614B7CC2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56" y="11979390"/>
            <a:ext cx="13716000" cy="4000500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20029B8C-6CF1-B84D-8A41-1F3D0076F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08" y="1006590"/>
            <a:ext cx="13716000" cy="4000500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4FBCE933-198C-4B46-B07C-7E88635944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840" y="16498383"/>
            <a:ext cx="12488834" cy="329739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1B469EB9-96AB-6D40-9FED-D61947C05E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8438" y="1"/>
            <a:ext cx="4135639" cy="364279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97973479-56E3-B341-A9EF-3238B34E520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01839" y="1408909"/>
            <a:ext cx="2593946" cy="275495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DFC5B565-E8CD-B44F-9C4E-89279E769E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76615" y="12998556"/>
            <a:ext cx="2719170" cy="2647613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B7094703-C57B-9345-A888-1DDBBF0548B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35496" y="9481682"/>
            <a:ext cx="2719170" cy="2576057"/>
          </a:xfrm>
          <a:prstGeom prst="rect">
            <a:avLst/>
          </a:prstGeom>
        </p:spPr>
      </p:pic>
      <p:pic>
        <p:nvPicPr>
          <p:cNvPr id="39" name="Imagen 38">
            <a:extLst>
              <a:ext uri="{FF2B5EF4-FFF2-40B4-BE49-F238E27FC236}">
                <a16:creationId xmlns:a16="http://schemas.microsoft.com/office/drawing/2014/main" id="{C55F3D59-A22F-A44A-B6BD-E52593A196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78609" y="5254925"/>
            <a:ext cx="2576057" cy="2683393"/>
          </a:xfrm>
          <a:prstGeom prst="rect">
            <a:avLst/>
          </a:prstGeom>
        </p:spPr>
      </p:pic>
      <p:pic>
        <p:nvPicPr>
          <p:cNvPr id="41" name="Imagen 40">
            <a:extLst>
              <a:ext uri="{FF2B5EF4-FFF2-40B4-BE49-F238E27FC236}">
                <a16:creationId xmlns:a16="http://schemas.microsoft.com/office/drawing/2014/main" id="{BEC49D22-2FB3-B849-B584-A42E2919A5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193256" y="7328694"/>
            <a:ext cx="7366000" cy="248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957</TotalTime>
  <Words>49</Words>
  <Application>Microsoft Macintosh PowerPoint</Application>
  <PresentationFormat>Personalizado</PresentationFormat>
  <Paragraphs>9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47</cp:revision>
  <dcterms:created xsi:type="dcterms:W3CDTF">2024-09-30T18:42:26Z</dcterms:created>
  <dcterms:modified xsi:type="dcterms:W3CDTF">2025-12-16T18:56:41Z</dcterms:modified>
</cp:coreProperties>
</file>